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EFF679-2010-9154-1B62-ECA95A405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9DAF4-C815-99D0-D55B-D7F3FECED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2C4FB-ACE5-4F87-3720-20961F4B8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E9CB7-C31C-4B20-BEDE-BB4966BBF5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955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0330D-2E8F-6F5E-B9E3-43C9C5935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5329EE-B16C-3947-E435-4678F3B14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68DE34-6831-CC07-63F1-D8C5EF714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ECB67-2470-4AAD-9CE3-1076E1C6AA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3142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C62C16-79D3-B15F-7F0B-2EEBC211C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F8B50-291F-4668-8989-7918CF494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36412-0584-6072-A799-92645F013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4CA34-C187-49D4-BF4D-3688381FB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1565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E9F62A-661F-1354-9457-11B593492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BD8208-BBA7-A43A-6CC5-FA43E42BA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DD7F02-9195-FB63-9B9B-EC34AFA21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7650E-DE6B-4BB6-8A08-E88EAD1438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897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AD7B1-CFF9-9E21-1472-5CA940A1B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50C525-C272-6415-4AA6-D8CA52742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935BC7-109F-776D-65FB-02F9D1F0D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A2F7-A924-44C7-B639-B96C643511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168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E73FC1A-4537-8C8F-F46F-560D2E868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6062FA6-E4A3-6CB2-A58F-94A868984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C7D798C-5355-22C6-1FE6-9E219033F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5454A-B8E6-43B1-A5B0-BB4092C4BA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0913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9B9E0D9-6641-1C4A-C945-0E33436F4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7336FB-E891-329C-658F-601E93211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9D69BA6-8E27-4FBB-6DEB-1524213FF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D66D0-4DE7-451E-87F3-D7ECC5D347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2256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2E5A2E6-88A1-15AF-5558-AC5CA448F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3A98DD7-6E42-AADA-B8AD-F60D82562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4BCC2EF-D440-5F78-304F-30D32EE98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B3AF8-1DF4-45C9-9D56-B246A090A0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5947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C34D79A-0807-ACD5-0507-01EF5FF52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D7C97FC-141B-4408-91C0-891AF3CBB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547EA60-BE85-3A79-582C-0C222BCEB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10C9B-A5E1-47C7-BF7C-14BEE8E8E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090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4475EC3-43C6-244A-7CD9-06BA8C46F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2A902B-6D0F-520F-D66B-031280823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C13F94-0907-9326-D1FB-7E48B79D3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34EE6-1ED7-4B6A-8432-A1CCFB3C5A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7016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E6608D3-1F4A-730B-D3F5-F19D2535C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2DB9EFF-4EBD-D446-8D29-A6E58230E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E0FD0A-0406-0FE1-C856-9BD7E8E6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3A5A0-0CE1-4E56-9AF4-7F7412D00F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5610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F52A543-7D00-1919-0D3F-F5CBD4FCD0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D381E6F-7D5A-C5DC-B87F-126CA4C680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8B9CF6-EC71-3B3D-3CBC-2A026648BB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201F-48BC-1C01-21CA-986616FA9F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E289FD-9C9C-A06E-5D6B-88558275A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D7FB54-4C98-41B8-8820-D71A955C15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0DAA0B08-D82E-ED3C-9FC4-9D4AF778828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4463" y="1354138"/>
            <a:ext cx="9363075" cy="41497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2000" dirty="0"/>
              <a:t>Verse 1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Set forth within the sacred word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The path of life is plainly shown;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The ways of God its lines record,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For every soul of man made known.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The truth, of all our hopes the ground,</a:t>
            </a:r>
          </a:p>
          <a:p>
            <a:pPr algn="ctr" eaLnBrk="1" hangingPunct="1">
              <a:buFontTx/>
              <a:buNone/>
            </a:pPr>
            <a:r>
              <a:rPr lang="en-US" altLang="en-US" sz="4000" dirty="0"/>
              <a:t>Is here within its pages found.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D586CA9C-D522-FEEC-C694-2B77CBC7223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908050"/>
            <a:ext cx="9432925" cy="45529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/>
              <a:t>Verse 2. 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God’s ample grace for fallen man,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His care for our eternal good,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The depth of his salvation plan,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The doctrine of atoning blood,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The Scriptures’ living words express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And point the way to holiness.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C07871DB-A5D5-6C69-D535-5C5FBDE05A3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1119188"/>
            <a:ext cx="8458200" cy="46196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sz="2400"/>
              <a:t>Verse 3. 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But how shall we that truth declare,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Thy grace, thy love, thy beauty show?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Only as we thy nature wear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Shall men that nature truly know;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And as we walk with thee abroad,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They shall perceive the mind of God.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C257FE8-B322-67BA-F162-852C8D10F80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4825" y="1044575"/>
            <a:ext cx="9290050" cy="47688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/>
              <a:t>Verse 4. 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So teach us, Lord, to use each power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As we the doctrine shall adorn,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That truth and grace shall spring to flower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In lives renewed and souls reborn;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As we to all the world unfold</a:t>
            </a:r>
          </a:p>
          <a:p>
            <a:pPr algn="ctr" eaLnBrk="1" hangingPunct="1">
              <a:buFontTx/>
              <a:buNone/>
            </a:pPr>
            <a:r>
              <a:rPr lang="en-US" altLang="en-US" sz="4000"/>
              <a:t>The glory of the faith we hold.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FAC1B1-A080-DA9D-CDA2-B2A1E02E3D7A}"/>
              </a:ext>
            </a:extLst>
          </p:cNvPr>
          <p:cNvSpPr txBox="1"/>
          <p:nvPr/>
        </p:nvSpPr>
        <p:spPr>
          <a:xfrm>
            <a:off x="263525" y="5732463"/>
            <a:ext cx="4824413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2641665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William J. Brand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© Salvationist Publishing &amp; Supplies Ltd. (Admin. by </a:t>
            </a:r>
            <a:r>
              <a:rPr lang="en-US" sz="1050" dirty="0" err="1">
                <a:latin typeface="akagi_probook"/>
              </a:rPr>
              <a:t>CopyCare</a:t>
            </a:r>
            <a:r>
              <a:rPr lang="en-US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240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656 Set Forth Within</dc:title>
  <dc:creator>Perth Fortress</dc:creator>
  <cp:lastModifiedBy>Narelle Wheaton</cp:lastModifiedBy>
  <cp:revision>10</cp:revision>
  <dcterms:created xsi:type="dcterms:W3CDTF">2000-11-03T07:10:49Z</dcterms:created>
  <dcterms:modified xsi:type="dcterms:W3CDTF">2023-06-27T02:20:30Z</dcterms:modified>
</cp:coreProperties>
</file>